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6" r:id="rId2"/>
    <p:sldId id="267" r:id="rId3"/>
    <p:sldId id="268" r:id="rId4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0" autoAdjust="0"/>
    <p:restoredTop sz="94660"/>
  </p:normalViewPr>
  <p:slideViewPr>
    <p:cSldViewPr>
      <p:cViewPr varScale="1">
        <p:scale>
          <a:sx n="115" d="100"/>
          <a:sy n="115" d="100"/>
        </p:scale>
        <p:origin x="1044" y="76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AC2FF-56BF-49AA-ACC5-C3FDAF73C59B}" type="datetimeFigureOut">
              <a:rPr lang="en-GB" smtClean="0"/>
              <a:t>16/05/2025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3F4C9-16CD-4D86-BF77-BE198C1A15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266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3F4C9-16CD-4D86-BF77-BE198C1A155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03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569"/>
            <a:ext cx="13817600" cy="19600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45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8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366187"/>
            <a:ext cx="3657600" cy="78020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366187"/>
            <a:ext cx="10701867" cy="78020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9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56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112" y="5875867"/>
            <a:ext cx="138176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112" y="3875620"/>
            <a:ext cx="138176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42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3467" y="2133603"/>
            <a:ext cx="7179733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1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2046817"/>
            <a:ext cx="7182556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2" y="2899833"/>
            <a:ext cx="7182556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7825" y="2046817"/>
            <a:ext cx="7185377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7825" y="2899833"/>
            <a:ext cx="7185377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6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15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235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364067"/>
            <a:ext cx="5348112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5644" y="364069"/>
            <a:ext cx="9087557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1913469"/>
            <a:ext cx="5348112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2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289" y="6400802"/>
            <a:ext cx="97536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86289" y="817033"/>
            <a:ext cx="9753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86289" y="7156453"/>
            <a:ext cx="97536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1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366184"/>
            <a:ext cx="14630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133603"/>
            <a:ext cx="146304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2800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D08E0-4AC3-4979-8AD9-73EEF0BE70E0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4134" y="8475136"/>
            <a:ext cx="514773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50133" y="8475136"/>
            <a:ext cx="37930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B878-C2D1-41D8-8D2E-45F5CF98D5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41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17" Type="http://schemas.openxmlformats.org/officeDocument/2006/relationships/image" Target="../media/image17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Relationship Id="rId1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816" y="1259632"/>
            <a:ext cx="8772680" cy="453650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47682" y="788437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ABF5FC-4D2C-7166-E51A-A330B3D55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92" y="1403648"/>
            <a:ext cx="5830114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4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A151C22-5209-6B7E-D7E7-FCDCCC320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3" y="286366"/>
            <a:ext cx="3161379" cy="288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8E73C9-D159-3C9E-69ED-02FF2C700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1731" y="286366"/>
            <a:ext cx="384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8B42A6-D40B-782E-B06A-26F280DBF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720" y="286366"/>
            <a:ext cx="3840000" cy="288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C87553-62F1-3EE7-DC82-27C921248E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3485" y="286366"/>
            <a:ext cx="3840000" cy="28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B31F981-F734-DD4B-F40B-9F210F2FFE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0599" y="286366"/>
            <a:ext cx="3840000" cy="288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D667EC4-5A10-267B-172F-80F7169370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6613" y="6228184"/>
            <a:ext cx="384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ED45AF-7F53-BD09-2CDD-51DC3462E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696" y="60193"/>
            <a:ext cx="3840001" cy="38939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sz="1800" dirty="0"/>
              <a:t>Spaghetti Fe 400meV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96165A1-19A1-CF55-0F1C-7CB14FFC8B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0061" y="6228184"/>
            <a:ext cx="3840000" cy="288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8B0055A-6D63-DCD6-6377-FC98EAE52E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7800" y="6228184"/>
            <a:ext cx="3840000" cy="2880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561D577-EBBF-7816-F620-F432BC083F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520488" y="6300512"/>
            <a:ext cx="3840000" cy="2880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5FAAE2B-5AD4-6ED6-FA05-BCB164FC84B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24144" y="6228184"/>
            <a:ext cx="3840000" cy="2880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9CE5B-7672-087A-E5D4-B6D4E7A90B9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32480" y="3275856"/>
            <a:ext cx="3840000" cy="2880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8AFA504-9E1C-1045-88EA-297E5E7DE18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35872" y="3275856"/>
            <a:ext cx="3840000" cy="28800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2A3396B-C5EC-93E5-3F71-0811641AFF7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255792" y="3275856"/>
            <a:ext cx="3840000" cy="28800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512504D-B661-14F0-D07A-543FF174945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380532" y="3275856"/>
            <a:ext cx="3840000" cy="28800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B1B85D1-77D0-26E5-0BD8-B976D1626BB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531810" y="3275856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684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0CFE4-8798-2A93-E1E7-3949EBD51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936" y="4572000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10FDFE-9770-1C31-EB08-BCD801785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12" y="323528"/>
            <a:ext cx="5334000" cy="400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8275A-880C-98A8-A058-3D63F1AD2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44" y="4412163"/>
            <a:ext cx="5334000" cy="400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7DC0C9-1F76-04A9-A275-62018858E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4936" y="395536"/>
            <a:ext cx="5334000" cy="4000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9ECB82-9454-9632-94EA-1DDC43774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6232" y="37415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2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196250</TotalTime>
  <Words>4</Words>
  <Application>Microsoft Office PowerPoint</Application>
  <PresentationFormat>Custom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Arial</vt:lpstr>
      <vt:lpstr>Calibri</vt:lpstr>
      <vt:lpstr>Office Theme</vt:lpstr>
      <vt:lpstr>PowerPoint Presentation</vt:lpstr>
      <vt:lpstr>Spaghetti Fe 400meV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129</cp:revision>
  <dcterms:created xsi:type="dcterms:W3CDTF">2018-11-30T14:46:23Z</dcterms:created>
  <dcterms:modified xsi:type="dcterms:W3CDTF">2025-05-16T14:23:46Z</dcterms:modified>
</cp:coreProperties>
</file>